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5520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73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889df83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7889df836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7889df83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366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889df836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7889df836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7889df836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61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Note for counsellors: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You can disable the sign off sheet under Configure Course Selection settings in your account. If so, you can remove this slide.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34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Note for counsellors: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You can disable the sign off sheet under Configure Course Selection settings in your account. If so, you can remove this slide.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09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/>
              <a:t>Note for counsellors: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Your school board/division may have it’s own myBlueprint landing page, which includes a list of schools in the New User box. If you’re not sure whether your school has a landing page or an activation key, contact support@myBlueprint.ca </a:t>
            </a: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27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30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83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01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Note for counsellors: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Compulsory courses are indicated by + Subject (ie. + English)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Boxes for elective courses are indicated by + Course </a:t>
            </a:r>
            <a:endParaRPr/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65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0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Note for Counsellors: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 may have enabled additional fields such as Student Comments, or Pathway of Interest. If so, students will find these options here.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73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Note for counsellors: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/>
              <a:t>You can disable the sign off sheet under Configure Course Selection settings in your account. If so, you can remove this slide.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5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941219" y="2621083"/>
            <a:ext cx="746163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4000" b="1" dirty="0"/>
              <a:t>Course Selection Steps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4000" b="1" dirty="0"/>
              <a:t>for Students </a:t>
            </a:r>
            <a:endParaRPr lang="en-CA" sz="4000" b="1" dirty="0" smtClean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CA" sz="1700" dirty="0" smtClean="0"/>
              <a:t>Choosing</a:t>
            </a:r>
            <a:r>
              <a:rPr lang="en-CA" sz="1700" dirty="0"/>
              <a:t>, Reviewing, and Submitting your </a:t>
            </a:r>
            <a:r>
              <a:rPr lang="en-CA" sz="1700"/>
              <a:t>courses </a:t>
            </a:r>
            <a:r>
              <a:rPr lang="en-CA" sz="1700" smtClean="0"/>
              <a:t>with</a:t>
            </a:r>
            <a:r>
              <a:rPr lang="en-CA" sz="1700" smtClean="0"/>
              <a:t> </a:t>
            </a:r>
            <a:r>
              <a:rPr lang="en-CA" sz="1700" dirty="0"/>
              <a:t>myBlueprint</a:t>
            </a:r>
            <a:endParaRPr sz="1700" dirty="0"/>
          </a:p>
        </p:txBody>
      </p:sp>
      <p:sp>
        <p:nvSpPr>
          <p:cNvPr id="89" name="Google Shape;89;p13"/>
          <p:cNvSpPr/>
          <p:nvPr/>
        </p:nvSpPr>
        <p:spPr>
          <a:xfrm>
            <a:off x="1709737" y="5373688"/>
            <a:ext cx="3429000" cy="93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 sz="13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www.myBlueprint.ca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support@myBlueprint.ca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1-888-901-5505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58" y="1295227"/>
            <a:ext cx="4706980" cy="94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835374" y="1085025"/>
            <a:ext cx="728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6: </a:t>
            </a:r>
            <a:r>
              <a:rPr lang="en-CA" sz="2800" b="1">
                <a:latin typeface="Calibri"/>
                <a:ea typeface="Calibri"/>
                <a:cs typeface="Calibri"/>
                <a:sym typeface="Calibri"/>
              </a:rPr>
              <a:t>Enter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Parent/Guardian Email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650" y="2190600"/>
            <a:ext cx="56007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835375" y="1085025"/>
            <a:ext cx="792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6: </a:t>
            </a:r>
            <a:r>
              <a:rPr lang="en-CA" sz="2800" b="1">
                <a:latin typeface="Calibri"/>
                <a:ea typeface="Calibri"/>
                <a:cs typeface="Calibri"/>
                <a:sym typeface="Calibri"/>
              </a:rPr>
              <a:t>Parent/Guardian can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Approve or Reject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375" y="1694216"/>
            <a:ext cx="3770975" cy="40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2375" y="5067044"/>
            <a:ext cx="446722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722490" y="929960"/>
            <a:ext cx="596936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7: Optionally print your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Sign-Off Sheet</a:t>
            </a: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0840" y="1453180"/>
            <a:ext cx="4622540" cy="532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/>
          <p:nvPr/>
        </p:nvSpPr>
        <p:spPr>
          <a:xfrm>
            <a:off x="495946" y="885596"/>
            <a:ext cx="815211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7: Print your Sign-Off Sheet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 You can reprint this form at any time from the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 School section of your account</a:t>
            </a:r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3589" y="2240281"/>
            <a:ext cx="5856824" cy="488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584099" y="828020"/>
            <a:ext cx="80087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your own myBlueprint Account via </a:t>
            </a:r>
            <a:r>
              <a:rPr lang="en-CA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www.myBlueprint.ca</a:t>
            </a:r>
            <a:r>
              <a:rPr lang="en-CA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CA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your school, you will either enter 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 Key or select your school from a drop down menu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305" y="1843683"/>
            <a:ext cx="4748335" cy="487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526" y="269540"/>
            <a:ext cx="2792402" cy="55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152400" y="1077086"/>
            <a:ext cx="88392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your Provincial Education Number (OEN, ASN)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Date of Birth</a:t>
            </a:r>
            <a:br>
              <a:rPr lang="en-CA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 This 9-digit number can be found on your report card 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296" y="2369877"/>
            <a:ext cx="4407408" cy="4291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622" y="291435"/>
            <a:ext cx="2792402" cy="55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417690" y="828020"/>
            <a:ext cx="83650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to your myBlueprint account via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CA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Log In </a:t>
            </a:r>
            <a:r>
              <a:rPr lang="en-CA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633" y="2021487"/>
            <a:ext cx="8383123" cy="412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570546" y="966334"/>
            <a:ext cx="7924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From the Dashboard, click on </a:t>
            </a:r>
            <a:r>
              <a:rPr lang="en-CA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 Courses 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6460" y="1627868"/>
            <a:ext cx="5917640" cy="491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229111" y="938429"/>
            <a:ext cx="868577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Add courses to your High School Plan. </a:t>
            </a:r>
            <a:b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 Course </a:t>
            </a: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select from courses at your school.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 descr="https://files.slack.com/files-pri/T03AUE9TV-F01CYUQPE5U/image.p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 descr="https://files.slack.com/files-pri/T03AUE9TV-F01CYUQPE5U/image.pn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16" y="1963618"/>
            <a:ext cx="7516368" cy="507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235726" y="792037"/>
            <a:ext cx="86725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Click on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Review Course Selections</a:t>
            </a: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review your chosen courses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3940" y="1824448"/>
            <a:ext cx="6416120" cy="741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577077" y="849187"/>
            <a:ext cx="835746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 Click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Submit Course Selections</a:t>
            </a:r>
            <a:r>
              <a:rPr lang="en-C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submit courses to your school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358" y="1734544"/>
            <a:ext cx="4174899" cy="512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835377" y="1085032"/>
            <a:ext cx="57743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6: Click </a:t>
            </a:r>
            <a:r>
              <a:rPr lang="en-CA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Send Approval Email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054" y="155253"/>
            <a:ext cx="2792402" cy="5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073" y="1865376"/>
            <a:ext cx="7900416" cy="352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354</Words>
  <Application>Microsoft Office PowerPoint</Application>
  <PresentationFormat>On-screen Show (4:3)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Malcolm</dc:creator>
  <cp:lastModifiedBy>Microsoft account</cp:lastModifiedBy>
  <cp:revision>4</cp:revision>
  <dcterms:modified xsi:type="dcterms:W3CDTF">2023-02-28T18:45:22Z</dcterms:modified>
</cp:coreProperties>
</file>